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6"/>
  </p:notesMasterIdLst>
  <p:handoutMasterIdLst>
    <p:handoutMasterId r:id="rId17"/>
  </p:handoutMasterIdLst>
  <p:sldIdLst>
    <p:sldId id="257" r:id="rId2"/>
    <p:sldId id="258" r:id="rId3"/>
    <p:sldId id="259" r:id="rId4"/>
    <p:sldId id="260" r:id="rId5"/>
    <p:sldId id="262" r:id="rId6"/>
    <p:sldId id="261" r:id="rId7"/>
    <p:sldId id="263" r:id="rId8"/>
    <p:sldId id="265" r:id="rId9"/>
    <p:sldId id="264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98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E51D080-0FA4-452C-BE9C-57B885F95115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68A2903-BD5A-4833-B0CA-AB5B8165171B}" type="datetime1">
              <a:rPr lang="ru-RU" smtClean="0"/>
              <a:t>20.01.2024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  <a:endParaRPr lang="en-US"/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  <a:cs typeface="FreesiaUPC" panose="020B0502040204020203" pitchFamily="34" charset="-34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ru-RU"/>
              <a:t>Образец подзаголовка</a:t>
            </a:r>
            <a:endParaRPr lang="en-US" dirty="0"/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Дата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4DAEB3-2211-4CA3-9D23-0143FCF3926F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Номер слайда 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2E9B35-0826-45CC-9C2C-707B22DFAA83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Номер слайда 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C0063D-EDF2-4190-A726-B9B651F864E7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289488-0C23-4DC8-A9FA-240659547385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Номер слайда 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Дата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EFA117-2261-4A1D-8BE7-0B7E6A1366C0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9279E9-B6DA-4AB3-A7CE-B748E56BEA69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CF7452-61A3-4CDC-ACAB-74E5B4A7EF57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Номер слайда 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D00952-BE77-47A2-BE29-2226E2D6BB12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Номер слайда 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D5EF43-AECB-4459-AE90-3AFB54138C76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Номер слайда 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FD0FAC8F-653F-479B-B209-9F30C9091843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36FD9FC9-5FD1-4E3B-B719-212F55599717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" dirty="0"/>
              <a:t>Стиль образца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ru" dirty="0"/>
              <a:t>Щелкните, чтобы изменить стили текста образца слайда</a:t>
            </a:r>
          </a:p>
          <a:p>
            <a:pPr lvl="1" rtl="0"/>
            <a:r>
              <a:rPr lang="ru" dirty="0"/>
              <a:t>Второй уровень</a:t>
            </a:r>
          </a:p>
          <a:p>
            <a:pPr lvl="2" rtl="0"/>
            <a:r>
              <a:rPr lang="ru" dirty="0"/>
              <a:t>Третий уровень</a:t>
            </a:r>
          </a:p>
          <a:p>
            <a:pPr lvl="3" rtl="0"/>
            <a:r>
              <a:rPr lang="ru" dirty="0"/>
              <a:t>Четвертый уровень</a:t>
            </a:r>
          </a:p>
          <a:p>
            <a:pPr lvl="4" rtl="0"/>
            <a:r>
              <a:rPr lang="ru" dirty="0"/>
              <a:t>Пятый уровень</a:t>
            </a:r>
            <a:endParaRPr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+mn-lt"/>
                <a:cs typeface="Calibri" panose="020F0502020204030204" pitchFamily="34" charset="0"/>
              </a:defRPr>
            </a:lvl1pPr>
          </a:lstStyle>
          <a:p>
            <a:fld id="{428A7F57-8526-4A03-89D8-FFB0245E6649}" type="datetime1">
              <a:rPr lang="ru-RU" smtClean="0"/>
              <a:t>20.01.2024</a:t>
            </a:fld>
            <a:endParaRPr lang="en-US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+mn-lt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+mn-lt"/>
                <a:cs typeface="Calibri" panose="020F0502020204030204" pitchFamily="34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Calibri" panose="020F0502020204030204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Прямоугольник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r>
              <a:rPr lang="en-US" sz="7200" dirty="0"/>
              <a:t>The Abyssal Conundrum</a:t>
            </a:r>
            <a:endParaRPr lang="ru" sz="72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8"/>
            <a:ext cx="6269347" cy="2084194"/>
          </a:xfrm>
        </p:spPr>
        <p:txBody>
          <a:bodyPr rtlCol="0">
            <a:normAutofit fontScale="70000" lnSpcReduction="20000"/>
          </a:bodyPr>
          <a:lstStyle/>
          <a:p>
            <a:pPr rtl="0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While true: learn()</a:t>
            </a:r>
          </a:p>
          <a:p>
            <a:pPr rtl="0"/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Состав:</a:t>
            </a:r>
          </a:p>
          <a:p>
            <a:r>
              <a:rPr lang="ru-RU" dirty="0"/>
              <a:t>Васильев Кирилл(капитан)</a:t>
            </a:r>
          </a:p>
          <a:p>
            <a:r>
              <a:rPr lang="ru-RU" dirty="0"/>
              <a:t>Савков Иван</a:t>
            </a:r>
          </a:p>
          <a:p>
            <a:r>
              <a:rPr lang="ru-RU" dirty="0"/>
              <a:t>Андрианова Елизавета</a:t>
            </a:r>
          </a:p>
          <a:p>
            <a:pPr rtl="0"/>
            <a:endParaRPr lang="ru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61" t="314" r="7808" b="-314"/>
          <a:stretch/>
        </p:blipFill>
        <p:spPr>
          <a:xfrm>
            <a:off x="0" y="1"/>
            <a:ext cx="4836998" cy="6857999"/>
          </a:xfrm>
          <a:prstGeom prst="rect">
            <a:avLst/>
          </a:prstGeom>
        </p:spPr>
      </p:pic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92B0829-6369-6D22-2DC0-F0D355542E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Как работает игра?</a:t>
            </a:r>
          </a:p>
        </p:txBody>
      </p:sp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6230EFAD-3E46-0768-E7AE-268D131DD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4671032"/>
            <a:ext cx="10058400" cy="1143000"/>
          </a:xfrm>
        </p:spPr>
        <p:txBody>
          <a:bodyPr/>
          <a:lstStyle/>
          <a:p>
            <a:r>
              <a:rPr lang="ru-RU" dirty="0"/>
              <a:t>Пару слов про </a:t>
            </a:r>
            <a:r>
              <a:rPr lang="ru-RU" dirty="0" err="1"/>
              <a:t>рейкастинг</a:t>
            </a:r>
            <a:r>
              <a:rPr lang="ru-RU" dirty="0"/>
              <a:t>, функции и логику программы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6A7D52D-3463-3C61-A0E8-369C53E8FB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sz="1600" dirty="0"/>
              <a:t>09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06972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6547D5-8113-8069-377F-4EEC177C7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Рейкастинг</a:t>
            </a:r>
            <a:endParaRPr lang="ru-RU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1D011324-5173-3CA1-CAAB-872D94994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От определенной точки, бросаются лучи в необходимую область перед наблюдателем — область видимости.</a:t>
            </a:r>
          </a:p>
          <a:p>
            <a:r>
              <a:rPr lang="ru-RU" dirty="0"/>
              <a:t>Каждый луч, столкнувшись с препятствием запоминает расстояние, которое он прошел в данном направлении. Используя это расстояние мы можем визуализировать препятствие на экране.</a:t>
            </a:r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9358212-A395-EE88-F263-7BEBCE6D3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sz="1600" dirty="0"/>
              <a:t>10</a:t>
            </a:r>
            <a:endParaRPr lang="en-US" sz="1600" dirty="0"/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BEDFDDC8-43F0-7AFF-2281-15CF40853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" t="-1" r="28874" b="-764"/>
          <a:stretch/>
        </p:blipFill>
        <p:spPr>
          <a:xfrm>
            <a:off x="5459413" y="1230610"/>
            <a:ext cx="5927725" cy="445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445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C97549-7D88-D8D1-1D97-2DDEC8059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Бот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834CC4E7-6ECD-91F0-D546-2685D5383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9413" y="1761117"/>
            <a:ext cx="5927725" cy="3397679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71720CEB-1D3B-A7B2-2574-85BBA84A2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Если бот видит игрока, он запоминает его местоположение и идёт в эту точку.</a:t>
            </a:r>
          </a:p>
          <a:p>
            <a:r>
              <a:rPr lang="ru-RU" dirty="0"/>
              <a:t>Если бот больше не видит игрока, он идёт в точку, где видел его в последний раз.</a:t>
            </a:r>
          </a:p>
          <a:p>
            <a:r>
              <a:rPr lang="ru-RU" dirty="0"/>
              <a:t>В свободное от погони за игроком время, бот просто ходит по карте.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9AF029-BE6A-C832-1053-781030674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sz="1600" dirty="0"/>
              <a:t>11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09819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0FE65B-B099-C90B-ABAB-4AF0F0F3F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 данных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818DD313-AB2B-1645-E2B2-D34D2E7C23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9413" y="3005376"/>
            <a:ext cx="5927725" cy="909160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8A67CC4C-1CB6-ADDD-FAA3-841FEA49B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В базе данных хранятся данные о уровне, на котором остановился игрок и настройки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C8246A5-A1A3-B1DA-01E4-FE84C471C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US" sz="1600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431166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7F3830F-17F2-8894-98C8-13E686FCE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Контакты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DEFF678-570B-E5FB-CB12-23A7F11A65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sz="1600" dirty="0"/>
              <a:t>13</a:t>
            </a:r>
            <a:endParaRPr lang="en-US" sz="1600" dirty="0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DCEB11A1-DDD1-B547-9D7C-5855B4D48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02" r="742" b="26804"/>
          <a:stretch/>
        </p:blipFill>
        <p:spPr>
          <a:xfrm>
            <a:off x="1795151" y="2091266"/>
            <a:ext cx="3203967" cy="376078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CF71134-1231-AF3D-D2F7-EA7E4197B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83" y="2091266"/>
            <a:ext cx="3510951" cy="35109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CB99511-AAF0-CE36-0AEC-18863A29A67E}"/>
              </a:ext>
            </a:extLst>
          </p:cNvPr>
          <p:cNvSpPr txBox="1"/>
          <p:nvPr/>
        </p:nvSpPr>
        <p:spPr>
          <a:xfrm>
            <a:off x="2852754" y="5852054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Telegram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438A41-3775-AAAA-D8C0-09ACD085073C}"/>
              </a:ext>
            </a:extLst>
          </p:cNvPr>
          <p:cNvSpPr txBox="1"/>
          <p:nvPr/>
        </p:nvSpPr>
        <p:spPr>
          <a:xfrm>
            <a:off x="8520997" y="5846772"/>
            <a:ext cx="854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GitHub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0510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4E856767-47F0-6ECB-FA58-EDEF3A522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Цели проекта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C97A9197-6E30-2D0F-F401-533121AB1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400" dirty="0"/>
              <a:t>Создание игры жанра </a:t>
            </a:r>
            <a:r>
              <a:rPr lang="ru-RU" sz="2400" dirty="0" err="1"/>
              <a:t>horror-adventure</a:t>
            </a:r>
            <a:r>
              <a:rPr lang="ru-RU" sz="2400" dirty="0"/>
              <a:t> с использованием </a:t>
            </a:r>
            <a:r>
              <a:rPr lang="ru-RU" sz="2400" dirty="0" err="1"/>
              <a:t>PyGame</a:t>
            </a:r>
            <a:r>
              <a:rPr lang="ru-RU" sz="2400" dirty="0"/>
              <a:t> и техники </a:t>
            </a:r>
            <a:r>
              <a:rPr lang="ru-RU" sz="2400" dirty="0" err="1"/>
              <a:t>рейкастинга</a:t>
            </a:r>
            <a:r>
              <a:rPr lang="ru-RU" sz="2400" dirty="0"/>
              <a:t> (псевдо-3</a:t>
            </a:r>
            <a:r>
              <a:rPr lang="en-US" sz="2400" dirty="0"/>
              <a:t>D </a:t>
            </a:r>
            <a:r>
              <a:rPr lang="ru-RU" sz="2400" dirty="0"/>
              <a:t>графики) для эмуляции трехмерной графики в двухмерной среде.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8BC4008-347C-BF17-2461-ADBD8C95D4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sz="1600" dirty="0"/>
              <a:t>01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55816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2E548027-131A-456A-FB8A-033079E28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Целевая аудитория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60C5CE7A-93A6-6B3A-4B9A-718F6EC39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ru-RU" dirty="0"/>
              <a:t>Любители ужасов и атмосферных приключений. Мы ориентируемся на игроков, которые наслаждаются напряженным геймплеем, головоломками и стратегическим мышлением, а также интересуются уникальными визуальными эффектами на старый лад. Наша игра предназначена для тех, кто ценит зловещую атмосферу, интригующий сюжет и возможность погрузиться в устрашающий мир хоррора.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BEB271-5A9C-DB17-78E5-875DA5C615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sz="1600" dirty="0"/>
              <a:t>02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61302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F53490C2-6B04-DAEE-0349-4C402B015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Цель игры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EE60EC63-96DA-AB8D-D13D-3B5476B4E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ru-RU" dirty="0"/>
              <a:t>Игроку предстоит пройти через три уровня лабиринта, избегая захвата мобом. Чтобы завершить уровень, игрок должен "дотронуться" до всех стен, избегая встречи с мобом. Основной особенностью нашей игры является использование псевдо-3D графики, которая позволяет создать эффект объемности и глубины в двухмерном пространстве, добавляя напряжение и атмосферу в игровой процесс.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B99368B-572C-9BC5-FBAD-D818FC26BD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sz="1600" dirty="0"/>
              <a:t>03</a:t>
            </a:r>
            <a:endParaRPr lang="en-US" sz="16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FE3FDBB-7015-3F50-9E03-9241EB9C3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106" y="4472799"/>
            <a:ext cx="1448002" cy="144800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12C3DF6-446C-20E7-2FE4-A88DCA18B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459" y="4325141"/>
            <a:ext cx="1724266" cy="174331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90B8530-D979-964D-C963-BD55AEB66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19940" y="4153667"/>
            <a:ext cx="2077116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846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FBF25D-7DFC-CB36-9DD1-67322675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AD2ED7E-0C6D-B5D0-D0B0-A39F43ECBE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487570" y="6492875"/>
            <a:ext cx="2584850" cy="365125"/>
          </a:xfrm>
        </p:spPr>
        <p:txBody>
          <a:bodyPr/>
          <a:lstStyle/>
          <a:p>
            <a:pPr rtl="0"/>
            <a:r>
              <a:rPr lang="ru-RU" sz="1600" dirty="0"/>
              <a:t>04</a:t>
            </a:r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0B541-E9C8-EF1A-CB8C-74371E61B6A9}"/>
              </a:ext>
            </a:extLst>
          </p:cNvPr>
          <p:cNvSpPr txBox="1"/>
          <p:nvPr/>
        </p:nvSpPr>
        <p:spPr>
          <a:xfrm>
            <a:off x="1097280" y="4682067"/>
            <a:ext cx="9705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Мы постарались сделать максимально аутентичный интерфейс, наполненный 8</a:t>
            </a:r>
            <a:r>
              <a:rPr lang="en-US" dirty="0"/>
              <a:t>-bit</a:t>
            </a:r>
            <a:r>
              <a:rPr lang="ru-RU" dirty="0"/>
              <a:t> картинками в единой стилистике</a:t>
            </a:r>
          </a:p>
        </p:txBody>
      </p:sp>
    </p:spTree>
    <p:extLst>
      <p:ext uri="{BB962C8B-B14F-4D97-AF65-F5344CB8AC3E}">
        <p14:creationId xmlns:p14="http://schemas.microsoft.com/office/powerpoint/2010/main" val="1292841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23693A53-5310-6F93-8AD8-C1B30539B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Главное окно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95929C12-4156-42A2-4919-9781019C1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341"/>
          <a:stretch/>
        </p:blipFill>
        <p:spPr>
          <a:xfrm>
            <a:off x="5168611" y="1556690"/>
            <a:ext cx="6582593" cy="3744620"/>
          </a:xfrm>
        </p:spPr>
      </p:pic>
      <p:sp>
        <p:nvSpPr>
          <p:cNvPr id="7" name="Текст 6">
            <a:extLst>
              <a:ext uri="{FF2B5EF4-FFF2-40B4-BE49-F238E27FC236}">
                <a16:creationId xmlns:a16="http://schemas.microsoft.com/office/drawing/2014/main" id="{7514A22B-401C-64C5-FCF5-549CE77DBBE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Кнопка "Продолжить": запускает игру с места последней остановки</a:t>
            </a:r>
          </a:p>
          <a:p>
            <a:r>
              <a:rPr lang="ru-RU" dirty="0"/>
              <a:t>Кнопка "Создать свой уровень": запускает редактор уровней </a:t>
            </a:r>
          </a:p>
          <a:p>
            <a:r>
              <a:rPr lang="ru-RU" dirty="0"/>
              <a:t>Кнопка "Пройти свой уровень": позволяет пройти созданный уровень</a:t>
            </a:r>
          </a:p>
          <a:p>
            <a:r>
              <a:rPr lang="ru-RU" dirty="0"/>
              <a:t>Кнопка "Новая игра": сбрасывает все данные</a:t>
            </a:r>
          </a:p>
          <a:p>
            <a:r>
              <a:rPr lang="ru-RU" dirty="0"/>
              <a:t>Кнопка "⚙️": открывает настройки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20FEDC-6101-8DEF-27A1-2CD43AFEE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sz="1600" dirty="0"/>
              <a:t>05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81843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71E667-40D9-DE53-2792-26491B0BB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Настройки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2CCB4101-5415-9A14-A965-7D986322D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36930" y="1068848"/>
            <a:ext cx="4772691" cy="4782217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AC3B659D-8D04-00A9-A68D-AC1AB7D43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В настройках игрок может выбрать один из предложенных трёх пресетов графики. От выбранного пресета зависит гладкость поверхности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7A051A5-9DA7-61B0-90AE-515F25702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sz="1600" dirty="0"/>
              <a:t>06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25242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81AC39-2457-CB3B-81AF-1A4E6A7EF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Генератор уровней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A61536BD-10DF-7BBD-0406-8411CBCCA2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7648" y="1727201"/>
            <a:ext cx="4470802" cy="4456853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82AD53D9-D0D0-91D0-994B-668BDEFA178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При запуске нужно ввести размеры поля (в клетках) через пробел.</a:t>
            </a:r>
          </a:p>
          <a:p>
            <a:r>
              <a:rPr lang="ru-RU" dirty="0"/>
              <a:t>Нажатием ЛКМ можно создавать и убирать стены, для переключения между режимами нужно нажимать на цифры (1 - белые стены, 2 - фиолетовые стены(ключи), 3 - </a:t>
            </a:r>
            <a:r>
              <a:rPr lang="ru-RU" dirty="0" err="1"/>
              <a:t>рандомная</a:t>
            </a:r>
            <a:r>
              <a:rPr lang="ru-RU" dirty="0"/>
              <a:t> генерация уровня).</a:t>
            </a:r>
          </a:p>
          <a:p>
            <a:r>
              <a:rPr lang="ru-RU" dirty="0"/>
              <a:t> При каждом действии карта обновляется и сохраняется в файл </a:t>
            </a:r>
            <a:r>
              <a:rPr lang="en-US" dirty="0"/>
              <a:t>map_out.csv</a:t>
            </a:r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21ABE90-3BA2-391F-B599-1988DC1BB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sz="1600" dirty="0"/>
              <a:t>07</a:t>
            </a:r>
            <a:endParaRPr lang="en-US" sz="16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2BDA079-B6A0-330F-9164-3B20C570C3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4774" y="490050"/>
            <a:ext cx="2876550" cy="8572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72ADF08-5CDD-27DF-926A-C268B52479CD}"/>
              </a:ext>
            </a:extLst>
          </p:cNvPr>
          <p:cNvSpPr txBox="1"/>
          <p:nvPr/>
        </p:nvSpPr>
        <p:spPr>
          <a:xfrm>
            <a:off x="6167648" y="6261854"/>
            <a:ext cx="4552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Пример работы генератора случайных карт</a:t>
            </a:r>
          </a:p>
        </p:txBody>
      </p:sp>
    </p:spTree>
    <p:extLst>
      <p:ext uri="{BB962C8B-B14F-4D97-AF65-F5344CB8AC3E}">
        <p14:creationId xmlns:p14="http://schemas.microsoft.com/office/powerpoint/2010/main" val="510689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D8836F-25F2-18A1-0648-D46B56EEB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Сама игра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E83CE8E-0C54-448D-1E39-3331CD7C6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ru-RU" dirty="0"/>
              <a:t>W - вперёд</a:t>
            </a:r>
          </a:p>
          <a:p>
            <a:r>
              <a:rPr lang="ru-RU" dirty="0"/>
              <a:t>A - поворот влево</a:t>
            </a:r>
          </a:p>
          <a:p>
            <a:r>
              <a:rPr lang="ru-RU" dirty="0"/>
              <a:t>S - назад</a:t>
            </a:r>
          </a:p>
          <a:p>
            <a:r>
              <a:rPr lang="ru-RU" dirty="0"/>
              <a:t>D – поворот вправо</a:t>
            </a:r>
            <a:endParaRPr lang="en-US" dirty="0"/>
          </a:p>
          <a:p>
            <a:r>
              <a:rPr lang="en-US" dirty="0"/>
              <a:t>SHIFT – </a:t>
            </a:r>
            <a:r>
              <a:rPr lang="ru-RU" dirty="0"/>
              <a:t>ускорение</a:t>
            </a:r>
          </a:p>
          <a:p>
            <a:r>
              <a:rPr lang="ru-RU" dirty="0"/>
              <a:t>В левом верхнем углу находится </a:t>
            </a:r>
            <a:r>
              <a:rPr lang="ru-RU" dirty="0" err="1"/>
              <a:t>миникарта</a:t>
            </a:r>
            <a:r>
              <a:rPr lang="ru-RU" dirty="0"/>
              <a:t>, красным цветом отмечен моб, белым игрок</a:t>
            </a:r>
          </a:p>
          <a:p>
            <a:r>
              <a:rPr lang="ru-RU" dirty="0"/>
              <a:t>Красная шкала – выносливость, которая расходуется при ускорении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96E5087-316F-DE89-0400-925D8099C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sz="1600" dirty="0"/>
              <a:t>08</a:t>
            </a:r>
            <a:endParaRPr lang="en-US" sz="1600" dirty="0"/>
          </a:p>
        </p:txBody>
      </p:sp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EE3632A4-DA55-9688-B066-6120BA6989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9413" y="1756397"/>
            <a:ext cx="5927725" cy="3407119"/>
          </a:xfrm>
        </p:spPr>
      </p:pic>
    </p:spTree>
    <p:extLst>
      <p:ext uri="{BB962C8B-B14F-4D97-AF65-F5344CB8AC3E}">
        <p14:creationId xmlns:p14="http://schemas.microsoft.com/office/powerpoint/2010/main" val="3417395166"/>
      </p:ext>
    </p:extLst>
  </p:cSld>
  <p:clrMapOvr>
    <a:masterClrMapping/>
  </p:clrMapOvr>
</p:sld>
</file>

<file path=ppt/theme/theme1.xml><?xml version="1.0" encoding="utf-8"?>
<a:theme xmlns:a="http://schemas.openxmlformats.org/drawingml/2006/main" name="Пользовательские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95_TF56160789" id="{80AA9D2D-EE59-4148-A11E-A51EEE828B28}" vid="{AEAFD717-D3C8-4034-8F7E-D5220B0CCEB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{4B3E41A5-F514-42BB-8662-B37B2D0527E9}tf56160789_win32</Template>
  <TotalTime>127</TotalTime>
  <Words>485</Words>
  <Application>Microsoft Office PowerPoint</Application>
  <PresentationFormat>Широкоэкранный</PresentationFormat>
  <Paragraphs>62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Bookman Old Style</vt:lpstr>
      <vt:lpstr>Calibri</vt:lpstr>
      <vt:lpstr>Franklin Gothic Book</vt:lpstr>
      <vt:lpstr>Пользовательские</vt:lpstr>
      <vt:lpstr>The Abyssal Conundrum</vt:lpstr>
      <vt:lpstr>Цели проекта</vt:lpstr>
      <vt:lpstr>Целевая аудитория</vt:lpstr>
      <vt:lpstr>Цель игры</vt:lpstr>
      <vt:lpstr>Интерфейс</vt:lpstr>
      <vt:lpstr>Главное окно</vt:lpstr>
      <vt:lpstr>Настройки</vt:lpstr>
      <vt:lpstr>Генератор уровней</vt:lpstr>
      <vt:lpstr>Сама игра</vt:lpstr>
      <vt:lpstr>Как работает игра?</vt:lpstr>
      <vt:lpstr>Рейкастинг</vt:lpstr>
      <vt:lpstr>Бот</vt:lpstr>
      <vt:lpstr>База данных</vt:lpstr>
      <vt:lpstr>Контакты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Abyssal Conundrum</dc:title>
  <dc:creator>Иван Савков</dc:creator>
  <cp:lastModifiedBy>Иван Савков</cp:lastModifiedBy>
  <cp:revision>2</cp:revision>
  <dcterms:created xsi:type="dcterms:W3CDTF">2024-01-20T06:45:05Z</dcterms:created>
  <dcterms:modified xsi:type="dcterms:W3CDTF">2024-01-20T11:51:48Z</dcterms:modified>
</cp:coreProperties>
</file>

<file path=docProps/thumbnail.jpeg>
</file>